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3" r:id="rId2"/>
  </p:sldMasterIdLst>
  <p:handoutMasterIdLst>
    <p:handoutMasterId r:id="rId6"/>
  </p:handoutMasterIdLst>
  <p:sldIdLst>
    <p:sldId id="257" r:id="rId3"/>
    <p:sldId id="259" r:id="rId4"/>
    <p:sldId id="258" r:id="rId5"/>
  </p:sldIdLst>
  <p:sldSz cx="10367963" cy="129921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6225"/>
    <a:srgbClr val="E0235E"/>
    <a:srgbClr val="1B8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91"/>
    <p:restoredTop sz="95179"/>
  </p:normalViewPr>
  <p:slideViewPr>
    <p:cSldViewPr snapToGrid="0" snapToObjects="1">
      <p:cViewPr varScale="1">
        <p:scale>
          <a:sx n="69" d="100"/>
          <a:sy n="69" d="100"/>
        </p:scale>
        <p:origin x="370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23-10-24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" y="6316777"/>
            <a:ext cx="10367961" cy="6675325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252B06FB-282E-6745-9159-E5A48E57D52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" y="0"/>
            <a:ext cx="10367963" cy="631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1C354B-BDAE-0495-9CB9-44AFEBF3D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5" y="866775"/>
            <a:ext cx="3343275" cy="30305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199ED83-A9AF-1BF8-F493-597803BC7F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8488" y="1870075"/>
            <a:ext cx="5248275" cy="92329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75AD784-3052-283B-C932-6A0B85FD70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4375" y="3897313"/>
            <a:ext cx="3343275" cy="72215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11CFD72-D316-C91E-49C8-8D4F8373F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4D152-1080-E044-99EF-00B87837165A}" type="datetimeFigureOut">
              <a:rPr lang="es-CL" smtClean="0"/>
              <a:t>23-10-24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3C578D9-380D-0E2A-885F-D50AB9D99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8C3047D-3F83-40C8-6352-A38DDEB24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CC7E-F1F6-8246-893F-FAC727487F5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88958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10B7E3-89EB-B0F3-D167-A7B14FB28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5" y="866775"/>
            <a:ext cx="3343275" cy="30305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4BC042D-847A-E2CD-265E-1451D16DB1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408488" y="1870075"/>
            <a:ext cx="5248275" cy="92329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DF8DC9C-3232-37C2-66C5-8F4ACC5970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4375" y="3897313"/>
            <a:ext cx="3343275" cy="72215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2BEB695-C5D0-53C7-5965-ACFA6E606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4D152-1080-E044-99EF-00B87837165A}" type="datetimeFigureOut">
              <a:rPr lang="es-CL" smtClean="0"/>
              <a:t>23-10-24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235B32B-B0DD-6B2E-246F-DD546315B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61461B9-E281-937D-BD6E-66B80933F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CC7E-F1F6-8246-893F-FAC727487F5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223109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515888-DAF7-0F3A-4042-3758064E9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CF73A48-D1D8-13C7-5A9C-7998321195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D3D31CA-DA98-0A1E-4958-307A52DC5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4D152-1080-E044-99EF-00B87837165A}" type="datetimeFigureOut">
              <a:rPr lang="es-CL" smtClean="0"/>
              <a:t>23-10-24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3B2D7D3-2265-0871-E3F7-0686DD64B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2ECED36-75B3-4674-EA84-C2BA77C54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CC7E-F1F6-8246-893F-FAC727487F5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18754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767CF22-2117-813D-86D7-384E10C72E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419975" y="692150"/>
            <a:ext cx="2235200" cy="11009313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440D9A6-BA6A-5D61-CC0E-C819C6FF4E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12788" y="692150"/>
            <a:ext cx="6554787" cy="11009313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E14B48-7014-64B1-4132-D8E803DC6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4D152-1080-E044-99EF-00B87837165A}" type="datetimeFigureOut">
              <a:rPr lang="es-CL" smtClean="0"/>
              <a:t>23-10-24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A8B8C2F-C534-E938-734A-03F829C5F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A522A31-00CA-618C-36F5-22F6A11A2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CC7E-F1F6-8246-893F-FAC727487F5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72088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1F196321-7959-4F48-9DE6-9C98ED7447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28051"/>
            <a:ext cx="10367963" cy="12935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187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65075C-B271-535F-ED8A-E6B6AC4F86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5400" y="2125663"/>
            <a:ext cx="7777163" cy="45243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ABFFB26-8E26-2465-7BB1-952626964A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95400" y="6823075"/>
            <a:ext cx="7777163" cy="313690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AD03AA-61DF-AD3A-E546-8FE5FD822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4D152-1080-E044-99EF-00B87837165A}" type="datetimeFigureOut">
              <a:rPr lang="es-CL" smtClean="0"/>
              <a:t>23-10-24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6A96687-159F-F660-6D97-2332B8967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7045D01-6E5A-8197-EF02-5F68BA41E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CC7E-F1F6-8246-893F-FAC727487F5E}" type="slidenum">
              <a:rPr lang="es-CL" smtClean="0"/>
              <a:t>‹Nº›</a:t>
            </a:fld>
            <a:endParaRPr lang="es-CL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7BBF23C-6C6F-4508-34B1-C43F0FE4AC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93680" cy="129921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8FCAE819-FCB3-76E6-8476-67DE2BDEA51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-1"/>
            <a:ext cx="10393679" cy="12795175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F4025DDC-B19B-5B73-A4B6-9D0E36B5F00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328186" y="0"/>
            <a:ext cx="3711591" cy="326083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4F3110E3-732A-5A65-7F7A-1BFAC92621E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68656" y="11193840"/>
            <a:ext cx="9630648" cy="89543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859FDBD2-487A-A469-C527-3E4F471E873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368659" y="333736"/>
            <a:ext cx="9656358" cy="11772558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7E87602A-EE1D-6954-2EC7-7FA45078C8A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223937" y="12197961"/>
            <a:ext cx="10823513" cy="801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63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58DE81-CB9F-BCBC-4BAD-67EAD8C88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9C922F8-DDD7-522C-574C-4F11C3DA5A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3936912-C6C2-29BE-3C5D-529B267B3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4D152-1080-E044-99EF-00B87837165A}" type="datetimeFigureOut">
              <a:rPr lang="es-CL" smtClean="0"/>
              <a:t>23-10-24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6A79228-E57C-2F99-D623-DCE71CA58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7E70101-CAA1-A284-42C2-CFB3FDC31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CC7E-F1F6-8246-893F-FAC727487F5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31205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74CB42-3110-34FD-6167-8867CD8EC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025" y="3238500"/>
            <a:ext cx="8942388" cy="54054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AFE52E8-3826-24AC-4345-746336C1B5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8025" y="8694738"/>
            <a:ext cx="8942388" cy="284162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56FA8DA-FEDF-1509-6D8F-ECD8DBF03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4D152-1080-E044-99EF-00B87837165A}" type="datetimeFigureOut">
              <a:rPr lang="es-CL" smtClean="0"/>
              <a:t>23-10-24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8D3FF56-FA69-8D68-481A-B092159D6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9ED21C8-B227-C4BB-948B-CA49395D4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CC7E-F1F6-8246-893F-FAC727487F5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3357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95A6C1-F271-6051-64BA-75ABD6910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CDA05C4-C6EA-1E08-EBE9-75594607E6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2788" y="3459163"/>
            <a:ext cx="4394200" cy="8242300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311F9CE-86D8-2CF9-F2D9-64D2E8BD5D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59388" y="3459163"/>
            <a:ext cx="4395787" cy="8242300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7EE9E20-7986-FC64-DB40-A1E649E77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4D152-1080-E044-99EF-00B87837165A}" type="datetimeFigureOut">
              <a:rPr lang="es-CL" smtClean="0"/>
              <a:t>23-10-24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3EA5CE3-B061-E19C-5146-C9C457520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6E237A6-553E-BA4C-9927-121EA3175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CC7E-F1F6-8246-893F-FAC727487F5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6373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9DB92F-1A2A-432E-299E-2A12F43EB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5" y="692150"/>
            <a:ext cx="8942388" cy="2511425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1B68B4B-6BD9-AFCB-BAC0-ADE44CDB60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4375" y="3184525"/>
            <a:ext cx="4386263" cy="15605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F14FD58-E91C-B9E2-E1C7-8286B970F7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4375" y="4745038"/>
            <a:ext cx="4386263" cy="6980237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595C801-F814-CBF7-F40F-A0AA5BE4AA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248275" y="3184525"/>
            <a:ext cx="4408488" cy="15605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F85831E-B069-0984-7B7F-2EA5668A6B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248275" y="4745038"/>
            <a:ext cx="4408488" cy="6980237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6840B58-B517-6248-B2B1-B7CB6B621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4D152-1080-E044-99EF-00B87837165A}" type="datetimeFigureOut">
              <a:rPr lang="es-CL" smtClean="0"/>
              <a:t>23-10-24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4CC97BC-CF4B-E84A-A9CD-2680AFE1A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0CAAB32-3273-E75B-E57F-7DB7D1E56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CC7E-F1F6-8246-893F-FAC727487F5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0783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B5AE5F-9777-9396-ED8D-9F98053BA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C36B06A-95AB-1E04-3228-0458558960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4D152-1080-E044-99EF-00B87837165A}" type="datetimeFigureOut">
              <a:rPr lang="es-CL" smtClean="0"/>
              <a:t>23-10-24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5F7250B-342F-80E3-D353-FC85D3CBB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EB042AA-6C54-3FA8-69B9-08904113D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CC7E-F1F6-8246-893F-FAC727487F5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44358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4AA2AD2-5FB9-59C1-6869-10812A876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4D152-1080-E044-99EF-00B87837165A}" type="datetimeFigureOut">
              <a:rPr lang="es-CL" smtClean="0"/>
              <a:t>23-10-24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C3F8769-95BB-DA96-5D36-72622CDAC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536B711-2C54-7A93-4E75-2ACE6A009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CC7E-F1F6-8246-893F-FAC727487F5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93937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691717"/>
            <a:ext cx="8942368" cy="2511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3458545"/>
            <a:ext cx="8942368" cy="8243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23-10-24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12041756"/>
            <a:ext cx="3499188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036811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04" indent="-259204" algn="l" defTabSz="1036811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09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720" kern="1200">
          <a:solidFill>
            <a:schemeClr val="tx1"/>
          </a:solidFill>
          <a:latin typeface="+mn-lt"/>
          <a:ea typeface="+mn-ea"/>
          <a:cs typeface="+mn-cs"/>
        </a:defRPr>
      </a:lvl2pPr>
      <a:lvl3pPr marL="1296014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2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25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A33E792-A502-D36B-04EE-143D26EB8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788" y="692150"/>
            <a:ext cx="8942387" cy="2511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D3871F5-EEB6-351E-F55D-63F82EB47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2788" y="3459163"/>
            <a:ext cx="8942387" cy="8242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E5EE591-39E2-A3D7-E9E5-35E8C465E5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78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4D152-1080-E044-99EF-00B87837165A}" type="datetimeFigureOut">
              <a:rPr lang="es-CL" smtClean="0"/>
              <a:t>23-10-24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8800A49-CB65-5FD0-463E-9A53DB2C54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33763" y="12041188"/>
            <a:ext cx="35004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2E3B7C5-6F47-F9C3-74A3-720684ED6A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2313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3CC7E-F1F6-8246-893F-FAC727487F5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49967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3597398-2F6A-0849-83C7-70EB01CFA2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316775"/>
            <a:ext cx="10367961" cy="6675325"/>
          </a:xfrm>
        </p:spPr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2FEB2FA-5807-C448-B334-4DE35D91D614}"/>
              </a:ext>
            </a:extLst>
          </p:cNvPr>
          <p:cNvSpPr/>
          <p:nvPr/>
        </p:nvSpPr>
        <p:spPr>
          <a:xfrm>
            <a:off x="522135" y="2153489"/>
            <a:ext cx="5181600" cy="169277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L" sz="5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5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3B9E8FB-8EDB-0247-B440-4B60F932A516}"/>
              </a:ext>
            </a:extLst>
          </p:cNvPr>
          <p:cNvSpPr txBox="1"/>
          <p:nvPr/>
        </p:nvSpPr>
        <p:spPr>
          <a:xfrm>
            <a:off x="662020" y="1531102"/>
            <a:ext cx="2288960" cy="40011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CF148EF0-B318-2940-979C-000EB7EF003E}"/>
              </a:ext>
            </a:extLst>
          </p:cNvPr>
          <p:cNvSpPr/>
          <p:nvPr/>
        </p:nvSpPr>
        <p:spPr>
          <a:xfrm>
            <a:off x="3004221" y="3812310"/>
            <a:ext cx="26186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3200" dirty="0">
                <a:solidFill>
                  <a:schemeClr val="bg1"/>
                </a:solidFill>
              </a:rPr>
              <a:t>LOS RÍOS 2024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C6D5653-7342-C345-A77E-7B46C56D62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731" y="12434028"/>
            <a:ext cx="9725463" cy="292056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F1FB02F0-5FF6-FB44-9670-6734BC5CAAE6}"/>
              </a:ext>
            </a:extLst>
          </p:cNvPr>
          <p:cNvSpPr/>
          <p:nvPr/>
        </p:nvSpPr>
        <p:spPr>
          <a:xfrm>
            <a:off x="2380256" y="5457378"/>
            <a:ext cx="5607450" cy="469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245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xx-xx-xxx</a:t>
            </a:r>
          </a:p>
        </p:txBody>
      </p:sp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D323EF-CCD4-B2D2-6321-C5A2E72DFE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5400" y="2125664"/>
            <a:ext cx="7777163" cy="2017128"/>
          </a:xfrm>
        </p:spPr>
        <p:txBody>
          <a:bodyPr/>
          <a:lstStyle/>
          <a:p>
            <a:endParaRPr lang="es-CL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1656535-BC2F-9F42-C129-419D29A74B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95400" y="4602390"/>
            <a:ext cx="7777163" cy="3136900"/>
          </a:xfrm>
        </p:spPr>
        <p:txBody>
          <a:bodyPr/>
          <a:lstStyle/>
          <a:p>
            <a:endParaRPr lang="es-CL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325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BA919B44-0BE8-5E49-9F69-BEEFB443361C}"/>
              </a:ext>
            </a:extLst>
          </p:cNvPr>
          <p:cNvSpPr/>
          <p:nvPr/>
        </p:nvSpPr>
        <p:spPr>
          <a:xfrm>
            <a:off x="2227945" y="11520403"/>
            <a:ext cx="62206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     </a:t>
            </a:r>
            <a:r>
              <a:rPr lang="es-CL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www.cultura.gob.cl/losrios</a:t>
            </a:r>
          </a:p>
        </p:txBody>
      </p:sp>
    </p:spTree>
    <p:extLst>
      <p:ext uri="{BB962C8B-B14F-4D97-AF65-F5344CB8AC3E}">
        <p14:creationId xmlns:p14="http://schemas.microsoft.com/office/powerpoint/2010/main" val="31564907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_AYSÉN_CON FOTOGRAFÍA" id="{27F3D2BA-0286-7D4A-AC7D-97713B6B9B52}" vid="{96ED4647-0FFE-7041-A719-3CF5914C3193}"/>
    </a:ext>
  </a:ext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8</TotalTime>
  <Words>22</Words>
  <Application>Microsoft Macintosh PowerPoint</Application>
  <PresentationFormat>Personalizado</PresentationFormat>
  <Paragraphs>6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Diseño personalizado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Paula Soto Cornejo</cp:lastModifiedBy>
  <cp:revision>5</cp:revision>
  <dcterms:created xsi:type="dcterms:W3CDTF">2024-10-09T20:10:50Z</dcterms:created>
  <dcterms:modified xsi:type="dcterms:W3CDTF">2024-10-23T15:29:48Z</dcterms:modified>
</cp:coreProperties>
</file>